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anuela Pereira" userId="da98a07bcd36bc34" providerId="LiveId" clId="{D30DCBEB-CC2E-477B-9B18-0BDF8755EC54}"/>
    <pc:docChg chg="modSld">
      <pc:chgData name="Emanuela Pereira" userId="da98a07bcd36bc34" providerId="LiveId" clId="{D30DCBEB-CC2E-477B-9B18-0BDF8755EC54}" dt="2025-10-31T21:03:38.262" v="0" actId="20577"/>
      <pc:docMkLst>
        <pc:docMk/>
      </pc:docMkLst>
      <pc:sldChg chg="modSp mod">
        <pc:chgData name="Emanuela Pereira" userId="da98a07bcd36bc34" providerId="LiveId" clId="{D30DCBEB-CC2E-477B-9B18-0BDF8755EC54}" dt="2025-10-31T21:03:38.262" v="0" actId="20577"/>
        <pc:sldMkLst>
          <pc:docMk/>
          <pc:sldMk cId="324021232" sldId="256"/>
        </pc:sldMkLst>
        <pc:spChg chg="mod">
          <ac:chgData name="Emanuela Pereira" userId="da98a07bcd36bc34" providerId="LiveId" clId="{D30DCBEB-CC2E-477B-9B18-0BDF8755EC54}" dt="2025-10-31T21:03:38.262" v="0" actId="20577"/>
          <ac:spMkLst>
            <pc:docMk/>
            <pc:sldMk cId="324021232" sldId="256"/>
            <ac:spMk id="6" creationId="{C5B71040-DC3C-91EB-9C18-22A680F5E5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893D2-9840-401E-9234-C32098880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24F1EE-B8E4-422C-8366-C177F2161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730C21-B767-4244-A3AD-79F4DCAA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39F793-E889-4496-BCBA-129445A3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C3A3A8-E452-47E8-93A1-C30FB346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21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1801E-0157-41F5-A962-B59E7C95E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A7E3DA-84FD-491F-A74D-687AB0F8E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264D51D-BBF4-463C-A1A8-014D3EA5CF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96" y="0"/>
            <a:ext cx="864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1CBFA-1B7A-4FA8-AA77-04B19E462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770BD0-76A4-4576-879E-03FB81676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A5246A1-AA04-4E82-81C8-112D2BD502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96" y="0"/>
            <a:ext cx="864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6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4A69B-81E6-4C0E-966A-A196C5454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D4B97A-3A04-427B-A4EE-B690E85FE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2A6A00-CA0C-4368-9B09-5763CAE35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B559547-F3F6-40EA-9F6E-7B882D9A9D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96" y="0"/>
            <a:ext cx="864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4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1EB68-2523-46C5-842E-1674C2583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BA1FB5-C199-4F3A-924B-2836236E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946D3C-05DC-4B55-AB3A-98C658096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F83DB8-3BD8-4453-84C2-399EE68754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00C0C9-A11A-4384-9727-B3A9A7A636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48281F0-2833-44D8-B98A-A79E249E3D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96" y="0"/>
            <a:ext cx="864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3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A5CCB-7C55-4C33-A122-653A4E40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FF7B946-262B-4AFA-A2D0-9B76813DF1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96" y="0"/>
            <a:ext cx="86420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4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674B12-911F-40A1-AD20-AEB3ABCD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6551AA-075E-4D2F-9CBC-8E361400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41CA90-0977-4F85-88D3-D278B4B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74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E8AFF3-8A09-4BA5-8059-F71B2577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309688-E100-475E-8A4C-FC867B4D7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D8B168-F817-4680-A95C-7283B1DB5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B23B6C-710C-4D73-8F3B-D8E0C2D4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0FAC2D-EFFA-4E99-83D6-27D1C104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0FA82-0B48-4ACC-BC0F-A1B5AEF9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01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3D44B7-8D2B-4F52-8704-3C4FC3EA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6A5355-508A-4331-98BF-B12080A195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DC33E2-541D-47FF-80BD-D16B7ED37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F5208D-F9BE-49A3-AAC5-FA83F2190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D2196A-F64D-4022-A2FF-77480B5B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DE00A9-BB32-4984-BCC6-F8AE5F8B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245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00CA1-C05A-4F64-AE5B-B51F11039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795529-17D6-4CD5-A5FD-4EA23B811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1362D1-34B6-499C-A9F2-EB7CDD0DC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517CF-A205-4F95-9FEF-8731C9E4F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D06129-3F48-4BA9-9C89-764B1018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38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26D4EA-4E1F-4B70-839B-0BC7F2D28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F849B9E-3E39-4D9E-88C0-B3BF9BAC4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95AB67-F857-470A-A0B6-5E80E7C4C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296E6B-46F6-4950-8421-C67A5969C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DE6F0E-1F22-4F55-8FBF-5FBC04F2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14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8875C83-571A-4756-80B8-895308173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DD1D39-FF98-4678-9FB3-B6FC422C2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6AC695-056D-4DE6-B8E6-478F33D179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44140-74AB-4F45-9708-77F8EE1D9560}" type="datetimeFigureOut">
              <a:rPr lang="pt-BR" smtClean="0"/>
              <a:t>31/10/2025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7BC00-34AD-45F2-89EC-F1B6B3384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53E2A2-5D04-4684-A026-BBFB23C70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12596-CD8F-4D68-B781-4A6617B5F5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34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F85E2-13DE-43AD-8B1F-AD96E7C77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44018"/>
            <a:ext cx="9144000" cy="969963"/>
          </a:xfrm>
        </p:spPr>
        <p:txBody>
          <a:bodyPr/>
          <a:lstStyle/>
          <a:p>
            <a:r>
              <a:rPr lang="pt-BR" dirty="0"/>
              <a:t>Título: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4E5D7B-32A1-4AE3-9651-A1755CFCB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5500256"/>
            <a:ext cx="9144000" cy="471056"/>
          </a:xfrm>
        </p:spPr>
        <p:txBody>
          <a:bodyPr/>
          <a:lstStyle/>
          <a:p>
            <a:r>
              <a:rPr lang="pt-BR" dirty="0"/>
              <a:t>Palavras-chave: 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6E5762F-1B62-7E80-2B3B-26453D63E035}"/>
              </a:ext>
            </a:extLst>
          </p:cNvPr>
          <p:cNvSpPr txBox="1">
            <a:spLocks/>
          </p:cNvSpPr>
          <p:nvPr/>
        </p:nvSpPr>
        <p:spPr>
          <a:xfrm>
            <a:off x="1676400" y="5029200"/>
            <a:ext cx="9144000" cy="47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Autores e instituições: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F38BB83-1C40-E63C-8F64-9F1A3032C549}"/>
              </a:ext>
            </a:extLst>
          </p:cNvPr>
          <p:cNvSpPr/>
          <p:nvPr/>
        </p:nvSpPr>
        <p:spPr>
          <a:xfrm>
            <a:off x="914399" y="5278584"/>
            <a:ext cx="200890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Insira aqui a logo da instituição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B71040-DC3C-91EB-9C18-22A680F5E577}"/>
              </a:ext>
            </a:extLst>
          </p:cNvPr>
          <p:cNvSpPr txBox="1"/>
          <p:nvPr/>
        </p:nvSpPr>
        <p:spPr>
          <a:xfrm>
            <a:off x="1524001" y="4281055"/>
            <a:ext cx="1024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Atenção: as apresentações na modalidade apresentação oral não devem ultrapassar 10 slides.</a:t>
            </a:r>
          </a:p>
        </p:txBody>
      </p:sp>
    </p:spTree>
    <p:extLst>
      <p:ext uri="{BB962C8B-B14F-4D97-AF65-F5344CB8AC3E}">
        <p14:creationId xmlns:p14="http://schemas.microsoft.com/office/powerpoint/2010/main" val="32402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C3DF4315-0E6F-494D-8325-0DA041D25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BAFD9E7-D8DE-46E0-9BCD-355EA1EBA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33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F8DFB71-F1C6-4DD1-B026-C84FCDD2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5BB84F4-6162-4631-8C1C-0415A34F61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5B50496-A312-4ED1-A35C-76246C079E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23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C0A93-7019-3101-C596-5F2B0594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141E8E-FC7C-A487-2805-FB4657608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77E7828-A689-94BA-EDED-8199D51CE8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FB71C-0DEE-B24F-DC44-0FFED3E3D6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11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66630-71F8-AAAD-28B1-9B88C0950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8331FC-A924-8C8D-4E35-64B3EAF2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AE623CC-187A-D14A-B8BD-C7505D9ED2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96BA128-9B11-5A91-1BBF-6C42AD37E1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636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19D4E-A9CF-63DC-585C-1EB0EE474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1072B4A-358C-3711-BA75-8EBD2DDEF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9978368-4ED0-DF14-CC74-442058D9AA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D75729-3D7D-E943-1449-999F7527C2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57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7627-53B3-22C6-7054-870E88D9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88ABDD-0302-89B5-8EC4-A5480C08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E218D52-209A-EDEE-2C15-694AC5FC30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2DCE1C5-EC8A-854D-D30D-F467CA6C28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216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34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Título:</vt:lpstr>
      <vt:lpstr>Introdução</vt:lpstr>
      <vt:lpstr>Objetivo</vt:lpstr>
      <vt:lpstr>Métodos</vt:lpstr>
      <vt:lpstr>Resultados</vt:lpstr>
      <vt:lpstr>Conclusão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</dc:title>
  <dc:creator>Cejem Eventos</dc:creator>
  <cp:lastModifiedBy>Emanuela Pereira</cp:lastModifiedBy>
  <cp:revision>4</cp:revision>
  <dcterms:created xsi:type="dcterms:W3CDTF">2025-10-06T17:22:02Z</dcterms:created>
  <dcterms:modified xsi:type="dcterms:W3CDTF">2025-10-31T21:03:47Z</dcterms:modified>
</cp:coreProperties>
</file>