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8EB319"/>
    <a:srgbClr val="824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809" autoAdjust="0"/>
    <p:restoredTop sz="94660"/>
  </p:normalViewPr>
  <p:slideViewPr>
    <p:cSldViewPr>
      <p:cViewPr>
        <p:scale>
          <a:sx n="24" d="100"/>
          <a:sy n="24" d="100"/>
        </p:scale>
        <p:origin x="1284" y="18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831B0-8F77-4EBF-B65D-B4C902F3362D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A6F26-C700-42D5-85BB-12071E3D557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5543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6F26-C700-42D5-85BB-12071E3D5572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2332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8210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41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77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2" y="10081263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59" y="10081263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51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100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11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50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7358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4592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1505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6" y="1730222"/>
            <a:ext cx="7290911" cy="3686460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730222"/>
            <a:ext cx="21332666" cy="3686460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39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48CB0-80C3-4A03-979F-44D6FC4F81F3}" type="datetimeFigureOut">
              <a:rPr lang="pt-BR" smtClean="0"/>
              <a:pPr/>
              <a:t>31/10/2025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5019D-1FF5-4DB5-83BC-EC6EF73B6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8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847"/>
          <p:cNvSpPr txBox="1">
            <a:spLocks noChangeArrowheads="1"/>
          </p:cNvSpPr>
          <p:nvPr/>
        </p:nvSpPr>
        <p:spPr bwMode="auto">
          <a:xfrm>
            <a:off x="1117653" y="9433348"/>
            <a:ext cx="30278060" cy="830997"/>
          </a:xfrm>
          <a:prstGeom prst="rect">
            <a:avLst/>
          </a:prstGeom>
          <a:solidFill>
            <a:srgbClr val="0033CC"/>
          </a:solidFill>
          <a:ln w="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INTRODUÇÃO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72233" y="5773714"/>
            <a:ext cx="3236595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</a:t>
            </a:r>
            <a:endParaRPr lang="pt-B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36"/>
          <p:cNvSpPr txBox="1">
            <a:spLocks noChangeArrowheads="1"/>
          </p:cNvSpPr>
          <p:nvPr/>
        </p:nvSpPr>
        <p:spPr bwMode="auto">
          <a:xfrm>
            <a:off x="1336459" y="7246974"/>
            <a:ext cx="298287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7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7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7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7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77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DO AUTOR </a:t>
            </a:r>
            <a:r>
              <a:rPr lang="pt-BR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pt-B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NOME DO AUTOR </a:t>
            </a:r>
            <a:r>
              <a:rPr lang="pt-BR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pt-B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NOME DO AUTOR </a:t>
            </a:r>
            <a:r>
              <a:rPr lang="pt-BR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pt-BR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pt-B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Universidade Federal de Pernambuco/UFPE; </a:t>
            </a:r>
            <a:r>
              <a:rPr lang="pt-BR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pt-B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de Pernambuco/UPE; </a:t>
            </a:r>
            <a:r>
              <a:rPr lang="pt-BR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(3)</a:t>
            </a:r>
            <a:r>
              <a:rPr lang="pt-B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088465" y="10522206"/>
            <a:ext cx="30307247" cy="292387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txBody>
          <a:bodyPr wrap="square">
            <a:spAutoFit/>
          </a:bodyPr>
          <a:lstStyle/>
          <a:p>
            <a:pPr algn="just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52353" y="27156027"/>
            <a:ext cx="11358422" cy="345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Número de amostra=264; DP</a:t>
            </a:r>
            <a:r>
              <a:rPr lang="pt-BR" sz="16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desvio padrão; &gt; = limite de quantificação do método</a:t>
            </a:r>
            <a:endParaRPr lang="pt-BR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1150550" y="14880618"/>
            <a:ext cx="30307247" cy="286232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txBody>
          <a:bodyPr wrap="square">
            <a:spAutoFit/>
          </a:bodyPr>
          <a:lstStyle/>
          <a:p>
            <a:pPr algn="just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. </a:t>
            </a:r>
          </a:p>
        </p:txBody>
      </p:sp>
      <p:sp>
        <p:nvSpPr>
          <p:cNvPr id="35" name="Text Box 847"/>
          <p:cNvSpPr txBox="1">
            <a:spLocks noChangeArrowheads="1"/>
          </p:cNvSpPr>
          <p:nvPr/>
        </p:nvSpPr>
        <p:spPr bwMode="auto">
          <a:xfrm>
            <a:off x="1080345" y="14016522"/>
            <a:ext cx="30278060" cy="830997"/>
          </a:xfrm>
          <a:prstGeom prst="rect">
            <a:avLst/>
          </a:prstGeom>
          <a:solidFill>
            <a:srgbClr val="0033CC"/>
          </a:solidFill>
          <a:ln w="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OBJETIVO</a:t>
            </a:r>
          </a:p>
        </p:txBody>
      </p:sp>
      <p:sp>
        <p:nvSpPr>
          <p:cNvPr id="36" name="Text Box 847"/>
          <p:cNvSpPr txBox="1">
            <a:spLocks noChangeArrowheads="1"/>
          </p:cNvSpPr>
          <p:nvPr/>
        </p:nvSpPr>
        <p:spPr bwMode="auto">
          <a:xfrm>
            <a:off x="1062995" y="18352103"/>
            <a:ext cx="30278060" cy="830997"/>
          </a:xfrm>
          <a:prstGeom prst="rect">
            <a:avLst/>
          </a:prstGeom>
          <a:solidFill>
            <a:srgbClr val="0033CC"/>
          </a:solidFill>
          <a:ln w="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MÉTODOS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1160474" y="19201098"/>
            <a:ext cx="30307247" cy="230832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txBody>
          <a:bodyPr wrap="square">
            <a:spAutoFit/>
          </a:bodyPr>
          <a:lstStyle/>
          <a:p>
            <a:pPr algn="just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. </a:t>
            </a:r>
          </a:p>
        </p:txBody>
      </p:sp>
      <p:sp>
        <p:nvSpPr>
          <p:cNvPr id="38" name="Text Box 847"/>
          <p:cNvSpPr txBox="1">
            <a:spLocks noChangeArrowheads="1"/>
          </p:cNvSpPr>
          <p:nvPr/>
        </p:nvSpPr>
        <p:spPr bwMode="auto">
          <a:xfrm>
            <a:off x="1045645" y="21962740"/>
            <a:ext cx="30278060" cy="830997"/>
          </a:xfrm>
          <a:prstGeom prst="rect">
            <a:avLst/>
          </a:prstGeom>
          <a:solidFill>
            <a:srgbClr val="0033CC"/>
          </a:solidFill>
          <a:ln w="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RESULTADOS</a:t>
            </a:r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1164569" y="22996706"/>
            <a:ext cx="143599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Tabela 1.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Teores de elementos potencialmente</a:t>
            </a: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" name="Tabela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752668"/>
              </p:ext>
            </p:extLst>
          </p:nvPr>
        </p:nvGraphicFramePr>
        <p:xfrm>
          <a:off x="1257223" y="23746527"/>
          <a:ext cx="14094726" cy="33854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6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9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63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7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22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6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79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698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950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922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99226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32141">
                <a:tc>
                  <a:txBody>
                    <a:bodyPr/>
                    <a:lstStyle/>
                    <a:p>
                      <a:endParaRPr lang="pt-BR" sz="2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endParaRPr lang="pt-BR" sz="3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Hg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</a:t>
                      </a:r>
                      <a:endParaRPr lang="pt-BR" sz="3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 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 g kg</a:t>
                      </a:r>
                      <a:r>
                        <a:rPr lang="en-US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--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---------------------------------------------- mg kg</a:t>
                      </a:r>
                      <a:r>
                        <a:rPr lang="en-US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-------------------------------------------------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9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13,4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pt-BR" sz="3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9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Mínimo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&gt;0,06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&gt;0,03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&gt;0,04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&gt;0,6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&gt;0,03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9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Máximo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14,1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126,4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65,0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1218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23,0</a:t>
                      </a:r>
                      <a:endParaRPr lang="pt-BR" sz="3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16,1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79,6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79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</a:t>
                      </a:r>
                      <a:r>
                        <a:rPr lang="pt-BR" sz="24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3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39,6</a:t>
                      </a:r>
                      <a:endParaRPr lang="pt-BR" sz="3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pt-BR" sz="3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201,8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pt-BR" sz="36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pt-BR" sz="3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14,4</a:t>
                      </a:r>
                      <a:endParaRPr lang="pt-BR" sz="3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4" name="CaixaDeTexto 43"/>
          <p:cNvSpPr txBox="1"/>
          <p:nvPr/>
        </p:nvSpPr>
        <p:spPr>
          <a:xfrm>
            <a:off x="15880620" y="22826836"/>
            <a:ext cx="15284572" cy="58477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txBody>
          <a:bodyPr wrap="square">
            <a:spAutoFit/>
          </a:bodyPr>
          <a:lstStyle/>
          <a:p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Tabela 2</a:t>
            </a: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Estatística descritiva de atributos </a:t>
            </a:r>
          </a:p>
        </p:txBody>
      </p:sp>
      <p:graphicFrame>
        <p:nvGraphicFramePr>
          <p:cNvPr id="45" name="Tabela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970191"/>
              </p:ext>
            </p:extLst>
          </p:nvPr>
        </p:nvGraphicFramePr>
        <p:xfrm>
          <a:off x="16099226" y="23581481"/>
          <a:ext cx="15080463" cy="4487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9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3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4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840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871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4410">
                <a:tc>
                  <a:txBody>
                    <a:bodyPr/>
                    <a:lstStyle/>
                    <a:p>
                      <a:endParaRPr lang="pt-BR" sz="2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s-IS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Média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Mediana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Mínimo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Máximo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(H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4,45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CTC (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mmol</a:t>
                      </a:r>
                      <a:r>
                        <a:rPr lang="pt-BR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21,6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 (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19,6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16,9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76,3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Argila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326,9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218,1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282,2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37,7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931,4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Silte (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151,7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174,7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784,9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Areia (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521,4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259,1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581,2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909,1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3OXA</a:t>
                      </a:r>
                      <a:r>
                        <a:rPr lang="is-IS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MnO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3OXA 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3OXA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3DCB</a:t>
                      </a:r>
                      <a:r>
                        <a:rPr lang="is-IS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34,7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143,3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8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3AS</a:t>
                      </a:r>
                      <a:r>
                        <a:rPr lang="is-IS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is-IS" sz="2400" b="1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kg</a:t>
                      </a:r>
                      <a:r>
                        <a:rPr lang="pt-BR" sz="24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64,8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pt-B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s-I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313,3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6" name="Text Box 847"/>
          <p:cNvSpPr txBox="1">
            <a:spLocks noChangeArrowheads="1"/>
          </p:cNvSpPr>
          <p:nvPr/>
        </p:nvSpPr>
        <p:spPr bwMode="auto">
          <a:xfrm>
            <a:off x="1198045" y="34132092"/>
            <a:ext cx="30278060" cy="830997"/>
          </a:xfrm>
          <a:prstGeom prst="rect">
            <a:avLst/>
          </a:prstGeom>
          <a:solidFill>
            <a:srgbClr val="0033CC"/>
          </a:solidFill>
          <a:ln w="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CONCLUSÃO</a:t>
            </a:r>
          </a:p>
        </p:txBody>
      </p:sp>
      <p:sp>
        <p:nvSpPr>
          <p:cNvPr id="49" name="CaixaDeTexto 48"/>
          <p:cNvSpPr txBox="1"/>
          <p:nvPr/>
        </p:nvSpPr>
        <p:spPr>
          <a:xfrm>
            <a:off x="1152353" y="35179113"/>
            <a:ext cx="30307247" cy="230832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txBody>
          <a:bodyPr wrap="square">
            <a:spAutoFit/>
          </a:bodyPr>
          <a:lstStyle/>
          <a:p>
            <a:pPr algn="just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. </a:t>
            </a:r>
          </a:p>
        </p:txBody>
      </p:sp>
      <p:pic>
        <p:nvPicPr>
          <p:cNvPr id="51" name="Picture 8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116" y="28524179"/>
            <a:ext cx="12571829" cy="484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3953" y="28583862"/>
            <a:ext cx="12414947" cy="483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Retângulo 52"/>
          <p:cNvSpPr/>
          <p:nvPr/>
        </p:nvSpPr>
        <p:spPr>
          <a:xfrm>
            <a:off x="2908199" y="33412012"/>
            <a:ext cx="146749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Análise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componentes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principais</a:t>
            </a: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Retângulo 53"/>
          <p:cNvSpPr/>
          <p:nvPr/>
        </p:nvSpPr>
        <p:spPr>
          <a:xfrm>
            <a:off x="15986001" y="28109929"/>
            <a:ext cx="143068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amostras avaliadas; </a:t>
            </a:r>
            <a:r>
              <a:rPr lang="pt-BR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oxalato; </a:t>
            </a:r>
            <a:r>
              <a:rPr lang="pt-BR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ditionito; </a:t>
            </a:r>
            <a:r>
              <a:rPr lang="pt-BR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ataque sulfúrico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A4EB25-5E40-4C92-979F-FF1D9BEF218D}"/>
              </a:ext>
            </a:extLst>
          </p:cNvPr>
          <p:cNvSpPr txBox="1"/>
          <p:nvPr/>
        </p:nvSpPr>
        <p:spPr>
          <a:xfrm>
            <a:off x="22826761" y="2597586"/>
            <a:ext cx="85215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LOGO DA INSTITUIÇÃO </a:t>
            </a:r>
          </a:p>
          <a:p>
            <a:r>
              <a:rPr lang="pt-B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AUTOR</a:t>
            </a:r>
          </a:p>
        </p:txBody>
      </p:sp>
      <p:sp>
        <p:nvSpPr>
          <p:cNvPr id="26" name="Text Box 847">
            <a:extLst>
              <a:ext uri="{FF2B5EF4-FFF2-40B4-BE49-F238E27FC236}">
                <a16:creationId xmlns:a16="http://schemas.microsoft.com/office/drawing/2014/main" id="{92087712-F96D-4151-8C69-92D91F4CA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0445" y="37908728"/>
            <a:ext cx="30278060" cy="830997"/>
          </a:xfrm>
          <a:prstGeom prst="rect">
            <a:avLst/>
          </a:prstGeom>
          <a:solidFill>
            <a:srgbClr val="0033CC"/>
          </a:solidFill>
          <a:ln w="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REFERÊNCIAS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A98775DA-60A7-4127-BF23-C687095BDFF1}"/>
              </a:ext>
            </a:extLst>
          </p:cNvPr>
          <p:cNvSpPr txBox="1"/>
          <p:nvPr/>
        </p:nvSpPr>
        <p:spPr>
          <a:xfrm>
            <a:off x="1150550" y="38864011"/>
            <a:ext cx="30307247" cy="175432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txBody>
          <a:bodyPr wrap="square">
            <a:spAutoFit/>
          </a:bodyPr>
          <a:lstStyle/>
          <a:p>
            <a:pPr algn="just" defTabSz="3908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</a:p>
        </p:txBody>
      </p:sp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E08A2F3E-F758-9635-08AB-336F22018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37" y="1277702"/>
            <a:ext cx="8562453" cy="424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809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1275</TotalTime>
  <Words>329</Words>
  <Application>Microsoft Office PowerPoint</Application>
  <PresentationFormat>Personalizar</PresentationFormat>
  <Paragraphs>177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Neia</dc:creator>
  <cp:lastModifiedBy>Emanuela Pereira</cp:lastModifiedBy>
  <cp:revision>116</cp:revision>
  <dcterms:created xsi:type="dcterms:W3CDTF">2014-03-28T14:43:32Z</dcterms:created>
  <dcterms:modified xsi:type="dcterms:W3CDTF">2025-10-31T21:11:21Z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1758756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</Properties>
</file>